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8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470" y="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91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695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2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77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10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75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12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08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68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7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2912D-DDD5-4769-805E-282C2C678B28}" type="datetimeFigureOut">
              <a:rPr kumimoji="1" lang="ja-JP" altLang="en-US" smtClean="0"/>
              <a:t>2024/6/20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07CE1-57AB-4DF7-8EB8-754F094BCD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41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0934" y="560935"/>
            <a:ext cx="8022131" cy="5409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06393" y="799140"/>
            <a:ext cx="992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演題名：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所属：</a:t>
            </a:r>
            <a:endParaRPr kumimoji="1" lang="en-US" altLang="ja-JP" dirty="0"/>
          </a:p>
          <a:p>
            <a:r>
              <a:rPr lang="ja-JP" altLang="en-US" dirty="0"/>
              <a:t>名前：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3004457" y="2821961"/>
            <a:ext cx="3196558" cy="6012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筆頭発表者の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98972" y="4502844"/>
            <a:ext cx="4654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r>
              <a:rPr lang="ja-JP" altLang="en-US" dirty="0"/>
              <a:t>企業・組織や団体などはありません。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156" y="76840"/>
            <a:ext cx="535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口頭発表用（</a:t>
            </a:r>
            <a:r>
              <a:rPr kumimoji="1" lang="en-US" altLang="ja-JP" dirty="0"/>
              <a:t>COI</a:t>
            </a:r>
            <a:r>
              <a:rPr kumimoji="1" lang="ja-JP" altLang="en-US" dirty="0"/>
              <a:t>なし）：タイトルスライドに表示すること</a:t>
            </a:r>
          </a:p>
        </p:txBody>
      </p:sp>
    </p:spTree>
    <p:extLst>
      <p:ext uri="{BB962C8B-B14F-4D97-AF65-F5344CB8AC3E}">
        <p14:creationId xmlns:p14="http://schemas.microsoft.com/office/powerpoint/2010/main" val="375872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0934" y="560935"/>
            <a:ext cx="8022131" cy="54095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06393" y="799140"/>
            <a:ext cx="992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演題名：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所属：</a:t>
            </a:r>
            <a:endParaRPr kumimoji="1" lang="en-US" altLang="ja-JP" dirty="0"/>
          </a:p>
          <a:p>
            <a:r>
              <a:rPr lang="ja-JP" altLang="en-US" dirty="0"/>
              <a:t>名前：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3004457" y="2821961"/>
            <a:ext cx="3196558" cy="6012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筆頭発表者の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44504" y="3842018"/>
            <a:ext cx="46549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r>
              <a:rPr lang="ja-JP" altLang="en-US" dirty="0"/>
              <a:t>企業・組織や団体として、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④講演料：〇〇株式会社</a:t>
            </a:r>
            <a:endParaRPr kumimoji="1" lang="en-US" altLang="ja-JP" dirty="0"/>
          </a:p>
          <a:p>
            <a:r>
              <a:rPr kumimoji="1" lang="ja-JP" altLang="en-US" dirty="0"/>
              <a:t>⑥受託研究・共同研究費：〇〇製薬株式会社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156" y="76840"/>
            <a:ext cx="5361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口頭発表用（</a:t>
            </a:r>
            <a:r>
              <a:rPr kumimoji="1" lang="en-US" altLang="ja-JP" dirty="0"/>
              <a:t>COI</a:t>
            </a:r>
            <a:r>
              <a:rPr kumimoji="1" lang="ja-JP" altLang="en-US" dirty="0"/>
              <a:t>あり）</a:t>
            </a:r>
            <a:r>
              <a:rPr lang="ja-JP" altLang="en-US" dirty="0"/>
              <a:t>：タイトルスライドに表示すること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0934" y="5984741"/>
            <a:ext cx="7660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項目は以下の通りです。開示すべき内容がある項目のみを記載してください。開示すべき内容がない項目は削除してください。上記の例では④と⑥のみということになります。</a:t>
            </a:r>
            <a:endParaRPr kumimoji="1" lang="en-US" altLang="ja-JP" sz="1200" dirty="0"/>
          </a:p>
          <a:p>
            <a:r>
              <a:rPr lang="ja-JP" altLang="en-US" sz="1200" dirty="0"/>
              <a:t>①顧問　　②株保有・利益　　③特許使用料　　④講演料　　⑤原稿料　　⑥受託研究・共同研究　　⑦奨学寄附金　　⑧寄付講座所属　　⑨贈答品などの報酬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5279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0934" y="2259106"/>
            <a:ext cx="8022131" cy="209005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73720" y="2537652"/>
            <a:ext cx="3196558" cy="6012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筆頭発表者の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44504" y="3429000"/>
            <a:ext cx="4654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r>
              <a:rPr lang="ja-JP" altLang="en-US" dirty="0"/>
              <a:t>企業・組織や団体などはありません。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9156" y="76840"/>
            <a:ext cx="349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ポスター用</a:t>
            </a:r>
            <a:r>
              <a:rPr lang="ja-JP" altLang="en-US" dirty="0"/>
              <a:t>（</a:t>
            </a:r>
            <a:r>
              <a:rPr lang="en-US" altLang="ja-JP" dirty="0"/>
              <a:t>COI</a:t>
            </a:r>
            <a:r>
              <a:rPr lang="ja-JP" altLang="en-US" dirty="0"/>
              <a:t>なし） </a:t>
            </a:r>
            <a:r>
              <a:rPr kumimoji="1" lang="ja-JP" altLang="en-US" dirty="0"/>
              <a:t>：末尾に開示</a:t>
            </a:r>
          </a:p>
        </p:txBody>
      </p:sp>
    </p:spTree>
    <p:extLst>
      <p:ext uri="{BB962C8B-B14F-4D97-AF65-F5344CB8AC3E}">
        <p14:creationId xmlns:p14="http://schemas.microsoft.com/office/powerpoint/2010/main" val="253913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60934" y="2259106"/>
            <a:ext cx="8022131" cy="209005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73720" y="2537652"/>
            <a:ext cx="3196558" cy="6012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筆頭発表者の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COI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開示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9156" y="76840"/>
            <a:ext cx="350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ポスター用</a:t>
            </a:r>
            <a:r>
              <a:rPr lang="ja-JP" altLang="en-US" dirty="0"/>
              <a:t>（</a:t>
            </a:r>
            <a:r>
              <a:rPr lang="en-US" altLang="ja-JP" dirty="0"/>
              <a:t>COI</a:t>
            </a:r>
            <a:r>
              <a:rPr lang="ja-JP" altLang="en-US" dirty="0"/>
              <a:t>あり） </a:t>
            </a:r>
            <a:r>
              <a:rPr kumimoji="1" lang="ja-JP" altLang="en-US" dirty="0"/>
              <a:t>：末尾に開示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0827" y="5185602"/>
            <a:ext cx="7660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項目は以下の通りです。開示すべき内容がある項目のみを記載してください。開示すべき内容がない項目は削除してください。上記の例では④と⑥のみということになります。</a:t>
            </a:r>
            <a:endParaRPr kumimoji="1" lang="en-US" altLang="ja-JP" sz="1200" dirty="0"/>
          </a:p>
          <a:p>
            <a:r>
              <a:rPr lang="ja-JP" altLang="en-US" sz="1200" dirty="0"/>
              <a:t>①顧問　　②株保有・利益　　③特許使用料　　④講演料　　⑤原稿料　　⑥受託研究・共同研究　　⑦奨学寄附金　　⑧寄付講座所属　　⑨贈答品などの報酬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53153" y="3282380"/>
            <a:ext cx="7037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r>
              <a:rPr lang="ja-JP" altLang="en-US" dirty="0"/>
              <a:t>企業・組織や団体として、</a:t>
            </a:r>
            <a:endParaRPr kumimoji="1" lang="en-US" altLang="ja-JP" dirty="0"/>
          </a:p>
          <a:p>
            <a:r>
              <a:rPr kumimoji="1" lang="ja-JP" altLang="en-US" dirty="0"/>
              <a:t>④講演料：〇〇株式会社</a:t>
            </a:r>
            <a:endParaRPr kumimoji="1" lang="en-US" altLang="ja-JP" dirty="0"/>
          </a:p>
          <a:p>
            <a:r>
              <a:rPr kumimoji="1" lang="ja-JP" altLang="en-US" dirty="0"/>
              <a:t>⑥受託研究・共同研究費：〇〇製薬株式会社</a:t>
            </a:r>
          </a:p>
        </p:txBody>
      </p:sp>
    </p:spTree>
    <p:extLst>
      <p:ext uri="{BB962C8B-B14F-4D97-AF65-F5344CB8AC3E}">
        <p14:creationId xmlns:p14="http://schemas.microsoft.com/office/powerpoint/2010/main" val="423483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356</Words>
  <Application>Microsoft Office PowerPoint</Application>
  <PresentationFormat>画面に合わせる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沼澤 聡</dc:creator>
  <cp:lastModifiedBy>編集者</cp:lastModifiedBy>
  <cp:revision>2</cp:revision>
  <dcterms:created xsi:type="dcterms:W3CDTF">2023-04-07T03:38:58Z</dcterms:created>
  <dcterms:modified xsi:type="dcterms:W3CDTF">2024-06-20T05:24:34Z</dcterms:modified>
</cp:coreProperties>
</file>