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85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4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1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69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92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77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0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7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0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6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912D-DDD5-4769-805E-282C2C678B28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7CE1-57AB-4DF7-8EB8-754F094BCD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4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560935"/>
            <a:ext cx="8022131" cy="540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393" y="799140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演題名：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所属：</a:t>
            </a:r>
            <a:endParaRPr kumimoji="1" lang="en-US" altLang="ja-JP" dirty="0" smtClean="0"/>
          </a:p>
          <a:p>
            <a:r>
              <a:rPr lang="ja-JP" altLang="en-US" dirty="0" smtClean="0"/>
              <a:t>名前：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3004457" y="2821961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8972" y="4502844"/>
            <a:ext cx="465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演題発表に関連し、開示すべき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関係にある</a:t>
            </a:r>
            <a:endParaRPr kumimoji="1" lang="en-US" altLang="ja-JP" dirty="0" smtClean="0"/>
          </a:p>
          <a:p>
            <a:r>
              <a:rPr lang="ja-JP" altLang="en-US" dirty="0" smtClean="0"/>
              <a:t>企業・組織や団体などはありません。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156" y="76840"/>
            <a:ext cx="535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口頭発表用（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なし）：タイトルスライドに表示すること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872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560935"/>
            <a:ext cx="8022131" cy="5409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06393" y="799140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演題名：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所属：</a:t>
            </a:r>
            <a:endParaRPr kumimoji="1" lang="en-US" altLang="ja-JP" dirty="0" smtClean="0"/>
          </a:p>
          <a:p>
            <a:r>
              <a:rPr lang="ja-JP" altLang="en-US" dirty="0" smtClean="0"/>
              <a:t>名前：</a:t>
            </a:r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3004457" y="2821961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4504" y="3842018"/>
            <a:ext cx="46549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演題発表に関連し、開示すべき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関係にある</a:t>
            </a:r>
            <a:endParaRPr kumimoji="1" lang="en-US" altLang="ja-JP" dirty="0" smtClean="0"/>
          </a:p>
          <a:p>
            <a:r>
              <a:rPr lang="ja-JP" altLang="en-US" dirty="0" smtClean="0"/>
              <a:t>企業・組織や団体として、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④講演料：〇〇株式会社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⑥受託研究・共同研究費：〇〇製薬株式会社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156" y="76840"/>
            <a:ext cx="536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口頭発表用（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あり）</a:t>
            </a:r>
            <a:r>
              <a:rPr lang="ja-JP" altLang="en-US" dirty="0"/>
              <a:t>：タイトルスライドに表示する</a:t>
            </a:r>
            <a:r>
              <a:rPr lang="ja-JP" altLang="en-US" dirty="0" smtClean="0"/>
              <a:t>こと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0934" y="5984741"/>
            <a:ext cx="766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項目は以下の通りです。開示すべき内容がある項目のみを記載してください。開示すべき内容がない項目は削除してください。上記の例では④と⑥のみということになります。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①顧問　　②株保有・利益　　③特許使用料　　④講演料　　⑤原稿料　　⑥受託研究・共同研究　　⑦奨学寄附金　　⑧寄付講座所属　　⑨贈答品などの報酬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5279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2259106"/>
            <a:ext cx="8022131" cy="209005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73720" y="2537652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44504" y="3429000"/>
            <a:ext cx="465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演題発表に関連し、開示すべき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関係にある</a:t>
            </a:r>
            <a:endParaRPr kumimoji="1" lang="en-US" altLang="ja-JP" dirty="0" smtClean="0"/>
          </a:p>
          <a:p>
            <a:r>
              <a:rPr lang="ja-JP" altLang="en-US" dirty="0" smtClean="0"/>
              <a:t>企業・組織や団体などはありません。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156" y="76840"/>
            <a:ext cx="349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ポスター用</a:t>
            </a:r>
            <a:r>
              <a:rPr lang="ja-JP" altLang="en-US" dirty="0"/>
              <a:t>（</a:t>
            </a:r>
            <a:r>
              <a:rPr lang="en-US" altLang="ja-JP" dirty="0" smtClean="0"/>
              <a:t>COI</a:t>
            </a:r>
            <a:r>
              <a:rPr lang="ja-JP" altLang="en-US" dirty="0" smtClean="0"/>
              <a:t>なし） </a:t>
            </a:r>
            <a:r>
              <a:rPr kumimoji="1" lang="ja-JP" altLang="en-US" dirty="0" smtClean="0"/>
              <a:t>：末尾に開示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13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0934" y="2259106"/>
            <a:ext cx="8022131" cy="209005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73720" y="2537652"/>
            <a:ext cx="3196558" cy="6012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筆頭発表者の</a:t>
            </a:r>
            <a:r>
              <a:rPr kumimoji="1" lang="en-US" altLang="ja-JP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COI</a:t>
            </a:r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開示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156" y="76840"/>
            <a:ext cx="350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ポスター用</a:t>
            </a:r>
            <a:r>
              <a:rPr lang="ja-JP" altLang="en-US" dirty="0"/>
              <a:t>（</a:t>
            </a:r>
            <a:r>
              <a:rPr lang="en-US" altLang="ja-JP" dirty="0"/>
              <a:t>COI</a:t>
            </a:r>
            <a:r>
              <a:rPr lang="ja-JP" altLang="en-US" dirty="0"/>
              <a:t>あり） </a:t>
            </a:r>
            <a:r>
              <a:rPr kumimoji="1" lang="ja-JP" altLang="en-US" dirty="0" smtClean="0"/>
              <a:t>：末尾に開示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0827" y="5185602"/>
            <a:ext cx="766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項目は以下の通りです。開示すべき内容がある項目のみを記載してください。開示すべき内容がない項目は削除してください。上記の例では④と⑥のみということになります。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①顧問　　②株保有・利益　　③特許使用料　　④講演料　　⑤原稿料　　⑥受託研究・共同研究　　⑦奨学寄附金　　⑧寄付講座所属　　⑨贈答品などの報酬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3153" y="3282380"/>
            <a:ext cx="7037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演題発表に関連し、開示すべき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関係にある</a:t>
            </a:r>
            <a:r>
              <a:rPr lang="ja-JP" altLang="en-US" dirty="0" smtClean="0"/>
              <a:t>企業・組織や団体として、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④講演料：〇〇株式会社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⑥受託研究・共同研究費：〇〇製薬株式会社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83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294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沼澤 聡</dc:creator>
  <cp:lastModifiedBy>沼澤 聡</cp:lastModifiedBy>
  <cp:revision>2</cp:revision>
  <dcterms:created xsi:type="dcterms:W3CDTF">2023-04-07T03:38:58Z</dcterms:created>
  <dcterms:modified xsi:type="dcterms:W3CDTF">2023-04-07T03:56:23Z</dcterms:modified>
</cp:coreProperties>
</file>